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8"/>
      <p:bold r:id="rId9"/>
      <p:italic r:id="rId10"/>
      <p:boldItalic r:id="rId11"/>
    </p:embeddedFont>
    <p:embeddedFont>
      <p:font typeface="Montserrat SemiBold" panose="000007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C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NA ALVES RABELO" userId="4a46fe87-2d26-43ec-a81e-e3ac777b61bd" providerId="ADAL" clId="{2C529D6C-E2E1-4AA1-86E5-0CF410A3D1FF}"/>
    <pc:docChg chg="undo custSel modSld">
      <pc:chgData name="JULIANNA ALVES RABELO" userId="4a46fe87-2d26-43ec-a81e-e3ac777b61bd" providerId="ADAL" clId="{2C529D6C-E2E1-4AA1-86E5-0CF410A3D1FF}" dt="2023-07-28T15:13:54.473" v="231" actId="14100"/>
      <pc:docMkLst>
        <pc:docMk/>
      </pc:docMkLst>
      <pc:sldChg chg="addSp delSp modSp mod">
        <pc:chgData name="JULIANNA ALVES RABELO" userId="4a46fe87-2d26-43ec-a81e-e3ac777b61bd" providerId="ADAL" clId="{2C529D6C-E2E1-4AA1-86E5-0CF410A3D1FF}" dt="2023-07-28T14:58:52.004" v="229" actId="20577"/>
        <pc:sldMkLst>
          <pc:docMk/>
          <pc:sldMk cId="0" sldId="257"/>
        </pc:sldMkLst>
        <pc:spChg chg="add del">
          <ac:chgData name="JULIANNA ALVES RABELO" userId="4a46fe87-2d26-43ec-a81e-e3ac777b61bd" providerId="ADAL" clId="{2C529D6C-E2E1-4AA1-86E5-0CF410A3D1FF}" dt="2023-07-26T18:18:00.626" v="43" actId="478"/>
          <ac:spMkLst>
            <pc:docMk/>
            <pc:sldMk cId="0" sldId="257"/>
            <ac:spMk id="6" creationId="{1A0BC0F5-418A-D7EF-767A-BC1E9A3E7B30}"/>
          </ac:spMkLst>
        </pc:spChg>
        <pc:spChg chg="add del mod">
          <ac:chgData name="JULIANNA ALVES RABELO" userId="4a46fe87-2d26-43ec-a81e-e3ac777b61bd" providerId="ADAL" clId="{2C529D6C-E2E1-4AA1-86E5-0CF410A3D1FF}" dt="2023-07-26T18:21:34.695" v="67" actId="478"/>
          <ac:spMkLst>
            <pc:docMk/>
            <pc:sldMk cId="0" sldId="257"/>
            <ac:spMk id="7" creationId="{7425619C-4AE6-B44C-F048-A4DC94348C93}"/>
          </ac:spMkLst>
        </pc:spChg>
        <pc:spChg chg="mod">
          <ac:chgData name="JULIANNA ALVES RABELO" userId="4a46fe87-2d26-43ec-a81e-e3ac777b61bd" providerId="ADAL" clId="{2C529D6C-E2E1-4AA1-86E5-0CF410A3D1FF}" dt="2023-07-28T14:58:52.004" v="229" actId="20577"/>
          <ac:spMkLst>
            <pc:docMk/>
            <pc:sldMk cId="0" sldId="257"/>
            <ac:spMk id="58" creationId="{00000000-0000-0000-0000-000000000000}"/>
          </ac:spMkLst>
        </pc:spChg>
        <pc:spChg chg="add del">
          <ac:chgData name="JULIANNA ALVES RABELO" userId="4a46fe87-2d26-43ec-a81e-e3ac777b61bd" providerId="ADAL" clId="{2C529D6C-E2E1-4AA1-86E5-0CF410A3D1FF}" dt="2023-07-27T12:58:37.256" v="98" actId="478"/>
          <ac:spMkLst>
            <pc:docMk/>
            <pc:sldMk cId="0" sldId="257"/>
            <ac:spMk id="59" creationId="{00000000-0000-0000-0000-000000000000}"/>
          </ac:spMkLst>
        </pc:spChg>
        <pc:spChg chg="mod">
          <ac:chgData name="JULIANNA ALVES RABELO" userId="4a46fe87-2d26-43ec-a81e-e3ac777b61bd" providerId="ADAL" clId="{2C529D6C-E2E1-4AA1-86E5-0CF410A3D1FF}" dt="2023-07-26T18:17:25.159" v="41" actId="20577"/>
          <ac:spMkLst>
            <pc:docMk/>
            <pc:sldMk cId="0" sldId="257"/>
            <ac:spMk id="60" creationId="{00000000-0000-0000-0000-000000000000}"/>
          </ac:spMkLst>
        </pc:spChg>
        <pc:grpChg chg="add del mod">
          <ac:chgData name="JULIANNA ALVES RABELO" userId="4a46fe87-2d26-43ec-a81e-e3ac777b61bd" providerId="ADAL" clId="{2C529D6C-E2E1-4AA1-86E5-0CF410A3D1FF}" dt="2023-07-27T12:57:40.225" v="79" actId="478"/>
          <ac:grpSpMkLst>
            <pc:docMk/>
            <pc:sldMk cId="0" sldId="257"/>
            <ac:grpSpMk id="3" creationId="{1023572B-EF18-0875-4E0E-A08447273E93}"/>
          </ac:grpSpMkLst>
        </pc:grpChg>
        <pc:picChg chg="add del mod ord">
          <ac:chgData name="JULIANNA ALVES RABELO" userId="4a46fe87-2d26-43ec-a81e-e3ac777b61bd" providerId="ADAL" clId="{2C529D6C-E2E1-4AA1-86E5-0CF410A3D1FF}" dt="2023-07-27T12:57:39.608" v="78" actId="478"/>
          <ac:picMkLst>
            <pc:docMk/>
            <pc:sldMk cId="0" sldId="257"/>
            <ac:picMk id="2" creationId="{DFAD1732-B4C4-5BD8-7752-2B685C13004F}"/>
          </ac:picMkLst>
        </pc:picChg>
        <pc:picChg chg="mod">
          <ac:chgData name="JULIANNA ALVES RABELO" userId="4a46fe87-2d26-43ec-a81e-e3ac777b61bd" providerId="ADAL" clId="{2C529D6C-E2E1-4AA1-86E5-0CF410A3D1FF}" dt="2023-07-26T18:14:39.113" v="24"/>
          <ac:picMkLst>
            <pc:docMk/>
            <pc:sldMk cId="0" sldId="257"/>
            <ac:picMk id="4" creationId="{AB50B339-3845-CAD5-F723-ECE5824E40EC}"/>
          </ac:picMkLst>
        </pc:picChg>
        <pc:picChg chg="mod">
          <ac:chgData name="JULIANNA ALVES RABELO" userId="4a46fe87-2d26-43ec-a81e-e3ac777b61bd" providerId="ADAL" clId="{2C529D6C-E2E1-4AA1-86E5-0CF410A3D1FF}" dt="2023-07-26T18:14:39.113" v="24"/>
          <ac:picMkLst>
            <pc:docMk/>
            <pc:sldMk cId="0" sldId="257"/>
            <ac:picMk id="5" creationId="{E1A6CD14-B26D-7639-E857-8FAF3203F257}"/>
          </ac:picMkLst>
        </pc:picChg>
        <pc:picChg chg="add mod">
          <ac:chgData name="JULIANNA ALVES RABELO" userId="4a46fe87-2d26-43ec-a81e-e3ac777b61bd" providerId="ADAL" clId="{2C529D6C-E2E1-4AA1-86E5-0CF410A3D1FF}" dt="2023-07-27T12:58:43.652" v="101" actId="1076"/>
          <ac:picMkLst>
            <pc:docMk/>
            <pc:sldMk cId="0" sldId="257"/>
            <ac:picMk id="7" creationId="{6F562826-462E-0DAA-779F-B0A820A0F6BF}"/>
          </ac:picMkLst>
        </pc:picChg>
        <pc:picChg chg="add mod">
          <ac:chgData name="JULIANNA ALVES RABELO" userId="4a46fe87-2d26-43ec-a81e-e3ac777b61bd" providerId="ADAL" clId="{2C529D6C-E2E1-4AA1-86E5-0CF410A3D1FF}" dt="2023-07-27T12:58:39.788" v="100" actId="1076"/>
          <ac:picMkLst>
            <pc:docMk/>
            <pc:sldMk cId="0" sldId="257"/>
            <ac:picMk id="9" creationId="{032BADF8-2FAB-A47B-9BCE-DDC3A024331C}"/>
          </ac:picMkLst>
        </pc:picChg>
      </pc:sldChg>
      <pc:sldChg chg="addSp delSp modSp mod">
        <pc:chgData name="JULIANNA ALVES RABELO" userId="4a46fe87-2d26-43ec-a81e-e3ac777b61bd" providerId="ADAL" clId="{2C529D6C-E2E1-4AA1-86E5-0CF410A3D1FF}" dt="2023-07-28T15:13:54.473" v="231" actId="14100"/>
        <pc:sldMkLst>
          <pc:docMk/>
          <pc:sldMk cId="0" sldId="258"/>
        </pc:sldMkLst>
        <pc:spChg chg="add del mod ord">
          <ac:chgData name="JULIANNA ALVES RABELO" userId="4a46fe87-2d26-43ec-a81e-e3ac777b61bd" providerId="ADAL" clId="{2C529D6C-E2E1-4AA1-86E5-0CF410A3D1FF}" dt="2023-07-28T14:16:57.501" v="182" actId="11529"/>
          <ac:spMkLst>
            <pc:docMk/>
            <pc:sldMk cId="0" sldId="258"/>
            <ac:spMk id="2" creationId="{26BE9492-8D6B-239F-73BE-8AE358E90119}"/>
          </ac:spMkLst>
        </pc:spChg>
        <pc:spChg chg="add mod">
          <ac:chgData name="JULIANNA ALVES RABELO" userId="4a46fe87-2d26-43ec-a81e-e3ac777b61bd" providerId="ADAL" clId="{2C529D6C-E2E1-4AA1-86E5-0CF410A3D1FF}" dt="2023-07-28T14:17:39.038" v="191" actId="207"/>
          <ac:spMkLst>
            <pc:docMk/>
            <pc:sldMk cId="0" sldId="258"/>
            <ac:spMk id="3" creationId="{590F94E1-F9F2-ACDF-9199-D2CC03B05701}"/>
          </ac:spMkLst>
        </pc:spChg>
        <pc:spChg chg="add mod">
          <ac:chgData name="JULIANNA ALVES RABELO" userId="4a46fe87-2d26-43ec-a81e-e3ac777b61bd" providerId="ADAL" clId="{2C529D6C-E2E1-4AA1-86E5-0CF410A3D1FF}" dt="2023-07-28T14:18:00.695" v="202" actId="1076"/>
          <ac:spMkLst>
            <pc:docMk/>
            <pc:sldMk cId="0" sldId="258"/>
            <ac:spMk id="4" creationId="{7FFBE70C-83C0-00EC-AD81-22FBAF41A429}"/>
          </ac:spMkLst>
        </pc:spChg>
        <pc:spChg chg="mod">
          <ac:chgData name="JULIANNA ALVES RABELO" userId="4a46fe87-2d26-43ec-a81e-e3ac777b61bd" providerId="ADAL" clId="{2C529D6C-E2E1-4AA1-86E5-0CF410A3D1FF}" dt="2023-07-28T15:13:54.473" v="231" actId="14100"/>
          <ac:spMkLst>
            <pc:docMk/>
            <pc:sldMk cId="0" sldId="258"/>
            <ac:spMk id="66" creationId="{00000000-0000-0000-0000-000000000000}"/>
          </ac:spMkLst>
        </pc:spChg>
        <pc:spChg chg="add del mod">
          <ac:chgData name="JULIANNA ALVES RABELO" userId="4a46fe87-2d26-43ec-a81e-e3ac777b61bd" providerId="ADAL" clId="{2C529D6C-E2E1-4AA1-86E5-0CF410A3D1FF}" dt="2023-07-28T14:20:53.057" v="223" actId="1582"/>
          <ac:spMkLst>
            <pc:docMk/>
            <pc:sldMk cId="0" sldId="258"/>
            <ac:spMk id="68" creationId="{00000000-0000-0000-0000-000000000000}"/>
          </ac:spMkLst>
        </pc:spChg>
        <pc:spChg chg="add del mod">
          <ac:chgData name="JULIANNA ALVES RABELO" userId="4a46fe87-2d26-43ec-a81e-e3ac777b61bd" providerId="ADAL" clId="{2C529D6C-E2E1-4AA1-86E5-0CF410A3D1FF}" dt="2023-07-28T14:18:05.016" v="205" actId="403"/>
          <ac:spMkLst>
            <pc:docMk/>
            <pc:sldMk cId="0" sldId="258"/>
            <ac:spMk id="69" creationId="{00000000-0000-0000-0000-000000000000}"/>
          </ac:spMkLst>
        </pc:spChg>
        <pc:spChg chg="add del">
          <ac:chgData name="JULIANNA ALVES RABELO" userId="4a46fe87-2d26-43ec-a81e-e3ac777b61bd" providerId="ADAL" clId="{2C529D6C-E2E1-4AA1-86E5-0CF410A3D1FF}" dt="2023-07-28T14:17:01.574" v="185" actId="478"/>
          <ac:spMkLst>
            <pc:docMk/>
            <pc:sldMk cId="0" sldId="258"/>
            <ac:spMk id="70" creationId="{00000000-0000-0000-0000-000000000000}"/>
          </ac:spMkLst>
        </pc:spChg>
        <pc:spChg chg="del mod">
          <ac:chgData name="JULIANNA ALVES RABELO" userId="4a46fe87-2d26-43ec-a81e-e3ac777b61bd" providerId="ADAL" clId="{2C529D6C-E2E1-4AA1-86E5-0CF410A3D1FF}" dt="2023-07-28T14:17:02.818" v="186" actId="478"/>
          <ac:spMkLst>
            <pc:docMk/>
            <pc:sldMk cId="0" sldId="258"/>
            <ac:spMk id="71" creationId="{00000000-0000-0000-0000-000000000000}"/>
          </ac:spMkLst>
        </pc:spChg>
      </pc:sldChg>
      <pc:sldChg chg="addSp delSp modSp mod modNotes">
        <pc:chgData name="JULIANNA ALVES RABELO" userId="4a46fe87-2d26-43ec-a81e-e3ac777b61bd" providerId="ADAL" clId="{2C529D6C-E2E1-4AA1-86E5-0CF410A3D1FF}" dt="2023-07-27T13:54:15.941" v="119" actId="478"/>
        <pc:sldMkLst>
          <pc:docMk/>
          <pc:sldMk cId="0" sldId="259"/>
        </pc:sldMkLst>
        <pc:spChg chg="add del mod">
          <ac:chgData name="JULIANNA ALVES RABELO" userId="4a46fe87-2d26-43ec-a81e-e3ac777b61bd" providerId="ADAL" clId="{2C529D6C-E2E1-4AA1-86E5-0CF410A3D1FF}" dt="2023-07-27T13:54:02.414" v="114"/>
          <ac:spMkLst>
            <pc:docMk/>
            <pc:sldMk cId="0" sldId="259"/>
            <ac:spMk id="2" creationId="{2B8D68C2-C35F-DDCD-91F1-BB0827A1EF60}"/>
          </ac:spMkLst>
        </pc:spChg>
        <pc:spChg chg="add del mod">
          <ac:chgData name="JULIANNA ALVES RABELO" userId="4a46fe87-2d26-43ec-a81e-e3ac777b61bd" providerId="ADAL" clId="{2C529D6C-E2E1-4AA1-86E5-0CF410A3D1FF}" dt="2023-07-27T13:54:15.941" v="119" actId="478"/>
          <ac:spMkLst>
            <pc:docMk/>
            <pc:sldMk cId="0" sldId="259"/>
            <ac:spMk id="3" creationId="{D3344C6D-3249-1358-F152-20C3FDFDC274}"/>
          </ac:spMkLst>
        </pc:spChg>
        <pc:spChg chg="del">
          <ac:chgData name="JULIANNA ALVES RABELO" userId="4a46fe87-2d26-43ec-a81e-e3ac777b61bd" providerId="ADAL" clId="{2C529D6C-E2E1-4AA1-86E5-0CF410A3D1FF}" dt="2023-07-27T13:54:03.842" v="115" actId="478"/>
          <ac:spMkLst>
            <pc:docMk/>
            <pc:sldMk cId="0" sldId="259"/>
            <ac:spMk id="76" creationId="{00000000-0000-0000-0000-000000000000}"/>
          </ac:spMkLst>
        </pc:spChg>
      </pc:sldChg>
      <pc:sldChg chg="addSp delSp modSp mod modNotes">
        <pc:chgData name="JULIANNA ALVES RABELO" userId="4a46fe87-2d26-43ec-a81e-e3ac777b61bd" providerId="ADAL" clId="{2C529D6C-E2E1-4AA1-86E5-0CF410A3D1FF}" dt="2023-07-27T13:54:12.585" v="118" actId="478"/>
        <pc:sldMkLst>
          <pc:docMk/>
          <pc:sldMk cId="0" sldId="260"/>
        </pc:sldMkLst>
        <pc:spChg chg="add del mod">
          <ac:chgData name="JULIANNA ALVES RABELO" userId="4a46fe87-2d26-43ec-a81e-e3ac777b61bd" providerId="ADAL" clId="{2C529D6C-E2E1-4AA1-86E5-0CF410A3D1FF}" dt="2023-07-27T13:54:12.585" v="118" actId="478"/>
          <ac:spMkLst>
            <pc:docMk/>
            <pc:sldMk cId="0" sldId="260"/>
            <ac:spMk id="2" creationId="{6BB73FC3-4E2A-DB2E-761F-F4B0C9309AA4}"/>
          </ac:spMkLst>
        </pc:spChg>
      </pc:sldChg>
    </pc:docChg>
  </pc:docChgLst>
  <pc:docChgLst>
    <pc:chgData name="JULIANNA ALVES RABELO" userId="4a46fe87-2d26-43ec-a81e-e3ac777b61bd" providerId="ADAL" clId="{DD465B98-764D-449E-B0FA-435E818249F0}"/>
    <pc:docChg chg="custSel modSld">
      <pc:chgData name="JULIANNA ALVES RABELO" userId="4a46fe87-2d26-43ec-a81e-e3ac777b61bd" providerId="ADAL" clId="{DD465B98-764D-449E-B0FA-435E818249F0}" dt="2023-08-18T14:22:34.188" v="4" actId="14100"/>
      <pc:docMkLst>
        <pc:docMk/>
      </pc:docMkLst>
      <pc:sldChg chg="delSp modSp mod">
        <pc:chgData name="JULIANNA ALVES RABELO" userId="4a46fe87-2d26-43ec-a81e-e3ac777b61bd" providerId="ADAL" clId="{DD465B98-764D-449E-B0FA-435E818249F0}" dt="2023-08-18T14:22:34.188" v="4" actId="14100"/>
        <pc:sldMkLst>
          <pc:docMk/>
          <pc:sldMk cId="0" sldId="257"/>
        </pc:sldMkLst>
        <pc:spChg chg="mod">
          <ac:chgData name="JULIANNA ALVES RABELO" userId="4a46fe87-2d26-43ec-a81e-e3ac777b61bd" providerId="ADAL" clId="{DD465B98-764D-449E-B0FA-435E818249F0}" dt="2023-08-18T14:22:34.188" v="4" actId="14100"/>
          <ac:spMkLst>
            <pc:docMk/>
            <pc:sldMk cId="0" sldId="257"/>
            <ac:spMk id="58" creationId="{00000000-0000-0000-0000-000000000000}"/>
          </ac:spMkLst>
        </pc:spChg>
        <pc:spChg chg="del">
          <ac:chgData name="JULIANNA ALVES RABELO" userId="4a46fe87-2d26-43ec-a81e-e3ac777b61bd" providerId="ADAL" clId="{DD465B98-764D-449E-B0FA-435E818249F0}" dt="2023-08-14T19:40:13.497" v="3" actId="478"/>
          <ac:spMkLst>
            <pc:docMk/>
            <pc:sldMk cId="0" sldId="257"/>
            <ac:spMk id="59" creationId="{00000000-0000-0000-0000-000000000000}"/>
          </ac:spMkLst>
        </pc:spChg>
        <pc:picChg chg="del">
          <ac:chgData name="JULIANNA ALVES RABELO" userId="4a46fe87-2d26-43ec-a81e-e3ac777b61bd" providerId="ADAL" clId="{DD465B98-764D-449E-B0FA-435E818249F0}" dt="2023-08-14T19:39:59.522" v="1" actId="478"/>
          <ac:picMkLst>
            <pc:docMk/>
            <pc:sldMk cId="0" sldId="257"/>
            <ac:picMk id="7" creationId="{6F562826-462E-0DAA-779F-B0A820A0F6BF}"/>
          </ac:picMkLst>
        </pc:picChg>
        <pc:picChg chg="del">
          <ac:chgData name="JULIANNA ALVES RABELO" userId="4a46fe87-2d26-43ec-a81e-e3ac777b61bd" providerId="ADAL" clId="{DD465B98-764D-449E-B0FA-435E818249F0}" dt="2023-08-14T19:39:58.851" v="0" actId="478"/>
          <ac:picMkLst>
            <pc:docMk/>
            <pc:sldMk cId="0" sldId="257"/>
            <ac:picMk id="9" creationId="{032BADF8-2FAB-A47B-9BCE-DDC3A024331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e521f868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e521f868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521f868e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521f868e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521f868e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521f868e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521f868e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521f868e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9241375" y="0"/>
            <a:ext cx="2637000" cy="9474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rgbClr val="562C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chemeClr val="tx1"/>
                </a:solidFill>
              </a:rPr>
              <a:t>INSTRUÇÕES</a:t>
            </a:r>
            <a:endParaRPr sz="1000" b="1" dirty="0">
              <a:solidFill>
                <a:schemeClr val="tx1"/>
              </a:solidFill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pt-BR" sz="1000" dirty="0">
                <a:solidFill>
                  <a:schemeClr val="tx1"/>
                </a:solidFill>
              </a:rPr>
              <a:t>Insira as informações de título; autor; orientador; escola;</a:t>
            </a: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pt-BR" sz="1000" dirty="0">
                <a:solidFill>
                  <a:schemeClr val="tx1"/>
                </a:solidFill>
              </a:rPr>
              <a:t>Apague essa caixa de instruções.</a:t>
            </a:r>
            <a:endParaRPr sz="10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60" name="Google Shape;60;p14"/>
          <p:cNvSpPr txBox="1"/>
          <p:nvPr/>
        </p:nvSpPr>
        <p:spPr>
          <a:xfrm>
            <a:off x="1783675" y="2429500"/>
            <a:ext cx="4582200" cy="1154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latin typeface="Montserrat"/>
                <a:ea typeface="Montserrat"/>
                <a:cs typeface="Montserrat"/>
                <a:sym typeface="Montserrat"/>
              </a:rPr>
              <a:t>Autor: </a:t>
            </a:r>
            <a:r>
              <a:rPr lang="pt-BR" dirty="0">
                <a:latin typeface="Montserrat"/>
                <a:ea typeface="Montserrat"/>
                <a:cs typeface="Montserrat"/>
                <a:sym typeface="Montserrat"/>
              </a:rPr>
              <a:t>&lt;Nome do Estudante&gt;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latin typeface="Montserrat"/>
                <a:ea typeface="Montserrat"/>
                <a:cs typeface="Montserrat"/>
                <a:sym typeface="Montserrat"/>
              </a:rPr>
              <a:t>Orientador: </a:t>
            </a:r>
            <a:r>
              <a:rPr lang="pt-BR" dirty="0">
                <a:latin typeface="Montserrat"/>
                <a:ea typeface="Montserrat"/>
                <a:cs typeface="Montserrat"/>
                <a:sym typeface="Montserrat"/>
              </a:rPr>
              <a:t>&lt;Nome do Orientador&gt;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latin typeface="Montserrat"/>
                <a:ea typeface="Montserrat"/>
                <a:cs typeface="Montserrat"/>
                <a:sym typeface="Montserrat"/>
              </a:rPr>
              <a:t>Escola: </a:t>
            </a:r>
            <a:r>
              <a:rPr lang="pt-BR" dirty="0">
                <a:latin typeface="Montserrat"/>
                <a:ea typeface="Montserrat"/>
                <a:cs typeface="Montserrat"/>
                <a:sym typeface="Montserrat"/>
              </a:rPr>
              <a:t>&lt;Escola do Estudante&gt;</a:t>
            </a:r>
            <a:endParaRPr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783675" y="1491525"/>
            <a:ext cx="3405900" cy="5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900FF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sz="2400" b="1">
              <a:solidFill>
                <a:srgbClr val="990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9241375" y="0"/>
            <a:ext cx="2637000" cy="19059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solidFill>
              <a:srgbClr val="562C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b="1" dirty="0">
                <a:solidFill>
                  <a:schemeClr val="tx1"/>
                </a:solidFill>
              </a:rPr>
              <a:t>INSTRUÇÕES</a:t>
            </a:r>
          </a:p>
          <a:p>
            <a:pPr marL="30774" lvl="0" algn="l" rt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pt-BR" sz="1000" dirty="0">
                <a:solidFill>
                  <a:schemeClr val="tx1"/>
                </a:solidFill>
              </a:rPr>
              <a:t>1. São vários modelos de layout dos slides, que você poderá escolher de acordo com o que for incluir: texto, imagens, tabelas, etc...</a:t>
            </a:r>
          </a:p>
          <a:p>
            <a:pPr marL="30774" lvl="0" algn="l" rt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pt-BR" sz="1000" dirty="0">
                <a:solidFill>
                  <a:schemeClr val="tx1"/>
                </a:solidFill>
              </a:rPr>
              <a:t>2. Altere o título para Introdução, Objetivos, etc., seguindo a estrutura do seu relatório final</a:t>
            </a:r>
          </a:p>
          <a:p>
            <a:pPr marL="30774" lvl="0" algn="l" rt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pt-BR" sz="1000" dirty="0">
                <a:solidFill>
                  <a:schemeClr val="tx1"/>
                </a:solidFill>
              </a:rPr>
              <a:t>3. Para elaboração do vídeo-pôster, posicione a câmera no círculo</a:t>
            </a:r>
          </a:p>
          <a:p>
            <a:pPr marL="30774" lvl="0" algn="l" rtl="0"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pt-BR" sz="1000" dirty="0">
                <a:solidFill>
                  <a:schemeClr val="tx1"/>
                </a:solidFill>
              </a:rPr>
              <a:t>4. Apague esse quadro de instruções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67" name="Google Shape;67;p15"/>
          <p:cNvSpPr txBox="1"/>
          <p:nvPr/>
        </p:nvSpPr>
        <p:spPr>
          <a:xfrm>
            <a:off x="2475625" y="522775"/>
            <a:ext cx="3405900" cy="5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900FF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sz="2400" b="1">
              <a:solidFill>
                <a:srgbClr val="990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1053300" y="1606875"/>
            <a:ext cx="3997800" cy="28830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562CA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2529450" y="2886825"/>
            <a:ext cx="10455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9900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Imagem</a:t>
            </a:r>
            <a:endParaRPr sz="1100" dirty="0">
              <a:solidFill>
                <a:srgbClr val="9900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3" name="Fluxograma: Conector 2">
            <a:extLst>
              <a:ext uri="{FF2B5EF4-FFF2-40B4-BE49-F238E27FC236}">
                <a16:creationId xmlns:a16="http://schemas.microsoft.com/office/drawing/2014/main" id="{590F94E1-F9F2-ACDF-9199-D2CC03B05701}"/>
              </a:ext>
            </a:extLst>
          </p:cNvPr>
          <p:cNvSpPr/>
          <p:nvPr/>
        </p:nvSpPr>
        <p:spPr>
          <a:xfrm>
            <a:off x="6889898" y="272258"/>
            <a:ext cx="1701209" cy="1531234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rgbClr val="562CA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Google Shape;69;p15">
            <a:extLst>
              <a:ext uri="{FF2B5EF4-FFF2-40B4-BE49-F238E27FC236}">
                <a16:creationId xmlns:a16="http://schemas.microsoft.com/office/drawing/2014/main" id="{7FFBE70C-83C0-00EC-AD81-22FBAF41A429}"/>
              </a:ext>
            </a:extLst>
          </p:cNvPr>
          <p:cNvSpPr txBox="1"/>
          <p:nvPr/>
        </p:nvSpPr>
        <p:spPr>
          <a:xfrm>
            <a:off x="7217752" y="860918"/>
            <a:ext cx="10455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 dirty="0">
                <a:solidFill>
                  <a:srgbClr val="9900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Vídeo</a:t>
            </a:r>
            <a:endParaRPr sz="900" dirty="0">
              <a:solidFill>
                <a:srgbClr val="9900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2475625" y="522775"/>
            <a:ext cx="3405900" cy="5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900FF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sz="2400" b="1">
              <a:solidFill>
                <a:srgbClr val="990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073825" y="1673000"/>
            <a:ext cx="4653300" cy="29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pt-BR" sz="1200">
                <a:latin typeface="Montserrat"/>
                <a:ea typeface="Montserrat"/>
                <a:cs typeface="Montserrat"/>
                <a:sym typeface="Montserrat"/>
              </a:rPr>
              <a:t>Texto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</a:pPr>
            <a:r>
              <a:rPr lang="pt-BR" sz="1200">
                <a:latin typeface="Montserrat"/>
                <a:ea typeface="Montserrat"/>
                <a:cs typeface="Montserrat"/>
                <a:sym typeface="Montserrat"/>
              </a:rPr>
              <a:t>Texto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○"/>
            </a:pPr>
            <a:r>
              <a:rPr lang="pt-BR" sz="1200">
                <a:latin typeface="Montserrat"/>
                <a:ea typeface="Montserrat"/>
                <a:cs typeface="Montserrat"/>
                <a:sym typeface="Montserrat"/>
              </a:rPr>
              <a:t>Texto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Montserrat"/>
                <a:ea typeface="Montserrat"/>
                <a:cs typeface="Montserrat"/>
                <a:sym typeface="Montserrat"/>
              </a:rPr>
              <a:t>Texto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/>
        </p:nvSpPr>
        <p:spPr>
          <a:xfrm>
            <a:off x="2475625" y="522775"/>
            <a:ext cx="3405900" cy="5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9900FF"/>
                </a:solidFill>
                <a:latin typeface="Montserrat"/>
                <a:ea typeface="Montserrat"/>
                <a:cs typeface="Montserrat"/>
                <a:sym typeface="Montserrat"/>
              </a:rPr>
              <a:t>TÍTULO</a:t>
            </a:r>
            <a:endParaRPr sz="2400" b="1">
              <a:solidFill>
                <a:srgbClr val="9900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119</Words>
  <Application>Microsoft Office PowerPoint</Application>
  <PresentationFormat>Apresentação na tela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Montserrat SemiBold</vt:lpstr>
      <vt:lpstr>Montserrat</vt:lpstr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JULIANNA ALVES RABELO</cp:lastModifiedBy>
  <cp:revision>1</cp:revision>
  <dcterms:modified xsi:type="dcterms:W3CDTF">2023-08-18T14:22:36Z</dcterms:modified>
</cp:coreProperties>
</file>