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  <p:sldId id="259" r:id="rId7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7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70A555-3FB5-4688-845D-18FB202D2B74}" v="11" dt="2026-09-03T21:20:20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97" autoAdjust="0"/>
    <p:restoredTop sz="94670"/>
  </p:normalViewPr>
  <p:slideViewPr>
    <p:cSldViewPr snapToGrid="0">
      <p:cViewPr varScale="1">
        <p:scale>
          <a:sx n="52" d="100"/>
          <a:sy n="52" d="100"/>
        </p:scale>
        <p:origin x="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el Brizola Roco" userId="b84fb792-0fdd-45f4-b61b-3cc1481d91e9" providerId="ADAL" clId="{CF6DFA76-F3A8-4612-ADB3-E9623B438A35}"/>
    <pc:docChg chg="undo custSel delSld modSld">
      <pc:chgData name="Leonel Brizola Roco" userId="b84fb792-0fdd-45f4-b61b-3cc1481d91e9" providerId="ADAL" clId="{CF6DFA76-F3A8-4612-ADB3-E9623B438A35}" dt="2026-09-03T21:20:43.046" v="197" actId="207"/>
      <pc:docMkLst>
        <pc:docMk/>
      </pc:docMkLst>
      <pc:sldChg chg="addSp delSp modSp mod setBg">
        <pc:chgData name="Leonel Brizola Roco" userId="b84fb792-0fdd-45f4-b61b-3cc1481d91e9" providerId="ADAL" clId="{CF6DFA76-F3A8-4612-ADB3-E9623B438A35}" dt="2026-09-03T21:20:15.981" v="192" actId="20577"/>
        <pc:sldMkLst>
          <pc:docMk/>
          <pc:sldMk cId="774151615" sldId="257"/>
        </pc:sldMkLst>
        <pc:spChg chg="del">
          <ac:chgData name="Leonel Brizola Roco" userId="b84fb792-0fdd-45f4-b61b-3cc1481d91e9" providerId="ADAL" clId="{CF6DFA76-F3A8-4612-ADB3-E9623B438A35}" dt="2026-09-03T21:12:21.182" v="8" actId="478"/>
          <ac:spMkLst>
            <pc:docMk/>
            <pc:sldMk cId="774151615" sldId="257"/>
            <ac:spMk id="2" creationId="{9F0C25A3-E66A-179B-7A43-BE4721F59147}"/>
          </ac:spMkLst>
        </pc:spChg>
        <pc:spChg chg="del">
          <ac:chgData name="Leonel Brizola Roco" userId="b84fb792-0fdd-45f4-b61b-3cc1481d91e9" providerId="ADAL" clId="{CF6DFA76-F3A8-4612-ADB3-E9623B438A35}" dt="2026-09-03T21:12:40.598" v="9" actId="478"/>
          <ac:spMkLst>
            <pc:docMk/>
            <pc:sldMk cId="774151615" sldId="257"/>
            <ac:spMk id="3" creationId="{6FF65209-30F5-5896-7FC6-E8A36F3F19F7}"/>
          </ac:spMkLst>
        </pc:spChg>
        <pc:spChg chg="del">
          <ac:chgData name="Leonel Brizola Roco" userId="b84fb792-0fdd-45f4-b61b-3cc1481d91e9" providerId="ADAL" clId="{CF6DFA76-F3A8-4612-ADB3-E9623B438A35}" dt="2026-09-03T21:12:42.057" v="10" actId="478"/>
          <ac:spMkLst>
            <pc:docMk/>
            <pc:sldMk cId="774151615" sldId="257"/>
            <ac:spMk id="5" creationId="{09317A09-7C8F-4C7D-714A-716F8394A134}"/>
          </ac:spMkLst>
        </pc:spChg>
        <pc:spChg chg="del mod">
          <ac:chgData name="Leonel Brizola Roco" userId="b84fb792-0fdd-45f4-b61b-3cc1481d91e9" providerId="ADAL" clId="{CF6DFA76-F3A8-4612-ADB3-E9623B438A35}" dt="2026-09-03T21:19:12.627" v="173" actId="478"/>
          <ac:spMkLst>
            <pc:docMk/>
            <pc:sldMk cId="774151615" sldId="257"/>
            <ac:spMk id="8" creationId="{F6602CF5-7D94-0ADA-F5DC-1F7EABDF6170}"/>
          </ac:spMkLst>
        </pc:spChg>
        <pc:spChg chg="del mod">
          <ac:chgData name="Leonel Brizola Roco" userId="b84fb792-0fdd-45f4-b61b-3cc1481d91e9" providerId="ADAL" clId="{CF6DFA76-F3A8-4612-ADB3-E9623B438A35}" dt="2026-09-03T21:19:12.627" v="173" actId="478"/>
          <ac:spMkLst>
            <pc:docMk/>
            <pc:sldMk cId="774151615" sldId="257"/>
            <ac:spMk id="9" creationId="{FDC1908D-E465-9A73-F849-0816B45C59FE}"/>
          </ac:spMkLst>
        </pc:spChg>
        <pc:spChg chg="del mod">
          <ac:chgData name="Leonel Brizola Roco" userId="b84fb792-0fdd-45f4-b61b-3cc1481d91e9" providerId="ADAL" clId="{CF6DFA76-F3A8-4612-ADB3-E9623B438A35}" dt="2026-09-03T21:14:36.074" v="25" actId="478"/>
          <ac:spMkLst>
            <pc:docMk/>
            <pc:sldMk cId="774151615" sldId="257"/>
            <ac:spMk id="12" creationId="{67306511-9884-6B00-A0CE-3ABBF2207A48}"/>
          </ac:spMkLst>
        </pc:spChg>
        <pc:spChg chg="add mod">
          <ac:chgData name="Leonel Brizola Roco" userId="b84fb792-0fdd-45f4-b61b-3cc1481d91e9" providerId="ADAL" clId="{CF6DFA76-F3A8-4612-ADB3-E9623B438A35}" dt="2026-09-03T21:19:22.944" v="174" actId="113"/>
          <ac:spMkLst>
            <pc:docMk/>
            <pc:sldMk cId="774151615" sldId="257"/>
            <ac:spMk id="13" creationId="{7A6D7944-3515-235B-34E1-2EDFE4B4AD03}"/>
          </ac:spMkLst>
        </pc:spChg>
        <pc:spChg chg="add mod">
          <ac:chgData name="Leonel Brizola Roco" userId="b84fb792-0fdd-45f4-b61b-3cc1481d91e9" providerId="ADAL" clId="{CF6DFA76-F3A8-4612-ADB3-E9623B438A35}" dt="2026-09-03T21:18:06.787" v="112" actId="20577"/>
          <ac:spMkLst>
            <pc:docMk/>
            <pc:sldMk cId="774151615" sldId="257"/>
            <ac:spMk id="17" creationId="{A1E29DE4-323B-EDEE-661A-8E76A4FA24D0}"/>
          </ac:spMkLst>
        </pc:spChg>
        <pc:spChg chg="add mod">
          <ac:chgData name="Leonel Brizola Roco" userId="b84fb792-0fdd-45f4-b61b-3cc1481d91e9" providerId="ADAL" clId="{CF6DFA76-F3A8-4612-ADB3-E9623B438A35}" dt="2026-09-03T21:20:15.981" v="192" actId="20577"/>
          <ac:spMkLst>
            <pc:docMk/>
            <pc:sldMk cId="774151615" sldId="257"/>
            <ac:spMk id="21" creationId="{88305BFB-BA00-54E6-E151-17C01F903E69}"/>
          </ac:spMkLst>
        </pc:spChg>
        <pc:spChg chg="add mod">
          <ac:chgData name="Leonel Brizola Roco" userId="b84fb792-0fdd-45f4-b61b-3cc1481d91e9" providerId="ADAL" clId="{CF6DFA76-F3A8-4612-ADB3-E9623B438A35}" dt="2026-09-03T21:17:47.727" v="105" actId="20577"/>
          <ac:spMkLst>
            <pc:docMk/>
            <pc:sldMk cId="774151615" sldId="257"/>
            <ac:spMk id="23" creationId="{2D333AF5-A671-110F-0262-DDC3F71BD06B}"/>
          </ac:spMkLst>
        </pc:spChg>
        <pc:picChg chg="del mod">
          <ac:chgData name="Leonel Brizola Roco" userId="b84fb792-0fdd-45f4-b61b-3cc1481d91e9" providerId="ADAL" clId="{CF6DFA76-F3A8-4612-ADB3-E9623B438A35}" dt="2026-09-03T21:19:12.627" v="173" actId="478"/>
          <ac:picMkLst>
            <pc:docMk/>
            <pc:sldMk cId="774151615" sldId="257"/>
            <ac:picMk id="10" creationId="{D1535DC9-045C-A81A-9D4A-2E412EB6BD41}"/>
          </ac:picMkLst>
        </pc:picChg>
        <pc:picChg chg="del">
          <ac:chgData name="Leonel Brizola Roco" userId="b84fb792-0fdd-45f4-b61b-3cc1481d91e9" providerId="ADAL" clId="{CF6DFA76-F3A8-4612-ADB3-E9623B438A35}" dt="2026-09-03T21:19:12.627" v="173" actId="478"/>
          <ac:picMkLst>
            <pc:docMk/>
            <pc:sldMk cId="774151615" sldId="257"/>
            <ac:picMk id="11" creationId="{248FCA70-862D-D3E6-C252-ED90D38668DD}"/>
          </ac:picMkLst>
        </pc:picChg>
        <pc:picChg chg="del mod">
          <ac:chgData name="Leonel Brizola Roco" userId="b84fb792-0fdd-45f4-b61b-3cc1481d91e9" providerId="ADAL" clId="{CF6DFA76-F3A8-4612-ADB3-E9623B438A35}" dt="2026-09-03T21:14:41.981" v="27" actId="478"/>
          <ac:picMkLst>
            <pc:docMk/>
            <pc:sldMk cId="774151615" sldId="257"/>
            <ac:picMk id="14" creationId="{CC480FF9-F4E5-CA71-6DA5-F3F9C6C0C881}"/>
          </ac:picMkLst>
        </pc:picChg>
        <pc:picChg chg="del">
          <ac:chgData name="Leonel Brizola Roco" userId="b84fb792-0fdd-45f4-b61b-3cc1481d91e9" providerId="ADAL" clId="{CF6DFA76-F3A8-4612-ADB3-E9623B438A35}" dt="2026-09-03T21:19:12.627" v="173" actId="478"/>
          <ac:picMkLst>
            <pc:docMk/>
            <pc:sldMk cId="774151615" sldId="257"/>
            <ac:picMk id="18" creationId="{605C6603-86CB-1004-62F5-E46E348D7C90}"/>
          </ac:picMkLst>
        </pc:picChg>
        <pc:picChg chg="del">
          <ac:chgData name="Leonel Brizola Roco" userId="b84fb792-0fdd-45f4-b61b-3cc1481d91e9" providerId="ADAL" clId="{CF6DFA76-F3A8-4612-ADB3-E9623B438A35}" dt="2026-09-03T21:19:12.627" v="173" actId="478"/>
          <ac:picMkLst>
            <pc:docMk/>
            <pc:sldMk cId="774151615" sldId="257"/>
            <ac:picMk id="19" creationId="{A7E25CE9-7962-B49F-183E-425DB5059998}"/>
          </ac:picMkLst>
        </pc:picChg>
        <pc:picChg chg="del">
          <ac:chgData name="Leonel Brizola Roco" userId="b84fb792-0fdd-45f4-b61b-3cc1481d91e9" providerId="ADAL" clId="{CF6DFA76-F3A8-4612-ADB3-E9623B438A35}" dt="2026-09-03T21:19:12.627" v="173" actId="478"/>
          <ac:picMkLst>
            <pc:docMk/>
            <pc:sldMk cId="774151615" sldId="257"/>
            <ac:picMk id="24" creationId="{05FB1AD1-AE3A-19A2-5EE4-1C1BB8B1E7F5}"/>
          </ac:picMkLst>
        </pc:picChg>
        <pc:picChg chg="del">
          <ac:chgData name="Leonel Brizola Roco" userId="b84fb792-0fdd-45f4-b61b-3cc1481d91e9" providerId="ADAL" clId="{CF6DFA76-F3A8-4612-ADB3-E9623B438A35}" dt="2026-09-03T21:19:12.627" v="173" actId="478"/>
          <ac:picMkLst>
            <pc:docMk/>
            <pc:sldMk cId="774151615" sldId="257"/>
            <ac:picMk id="25" creationId="{AE613812-41EC-11BE-1933-EEDB916F5859}"/>
          </ac:picMkLst>
        </pc:picChg>
        <pc:picChg chg="del mod">
          <ac:chgData name="Leonel Brizola Roco" userId="b84fb792-0fdd-45f4-b61b-3cc1481d91e9" providerId="ADAL" clId="{CF6DFA76-F3A8-4612-ADB3-E9623B438A35}" dt="2026-09-03T21:14:41.981" v="27" actId="478"/>
          <ac:picMkLst>
            <pc:docMk/>
            <pc:sldMk cId="774151615" sldId="257"/>
            <ac:picMk id="26" creationId="{A7E5CA4E-001B-D201-8CEC-B2B0EDA20447}"/>
          </ac:picMkLst>
        </pc:picChg>
        <pc:picChg chg="del">
          <ac:chgData name="Leonel Brizola Roco" userId="b84fb792-0fdd-45f4-b61b-3cc1481d91e9" providerId="ADAL" clId="{CF6DFA76-F3A8-4612-ADB3-E9623B438A35}" dt="2026-09-03T21:14:41.981" v="27" actId="478"/>
          <ac:picMkLst>
            <pc:docMk/>
            <pc:sldMk cId="774151615" sldId="257"/>
            <ac:picMk id="28" creationId="{86C692F7-C803-239F-7A34-6F322F5244E6}"/>
          </ac:picMkLst>
        </pc:picChg>
        <pc:picChg chg="del">
          <ac:chgData name="Leonel Brizola Roco" userId="b84fb792-0fdd-45f4-b61b-3cc1481d91e9" providerId="ADAL" clId="{CF6DFA76-F3A8-4612-ADB3-E9623B438A35}" dt="2026-09-03T21:16:39.284" v="69" actId="478"/>
          <ac:picMkLst>
            <pc:docMk/>
            <pc:sldMk cId="774151615" sldId="257"/>
            <ac:picMk id="29" creationId="{C4DA8B40-32B2-8F18-56A8-CCD0E5ABB58C}"/>
          </ac:picMkLst>
        </pc:picChg>
        <pc:picChg chg="del">
          <ac:chgData name="Leonel Brizola Roco" userId="b84fb792-0fdd-45f4-b61b-3cc1481d91e9" providerId="ADAL" clId="{CF6DFA76-F3A8-4612-ADB3-E9623B438A35}" dt="2026-09-03T21:14:41.981" v="27" actId="478"/>
          <ac:picMkLst>
            <pc:docMk/>
            <pc:sldMk cId="774151615" sldId="257"/>
            <ac:picMk id="32" creationId="{ECD7961E-902D-73BC-ECA0-EDA48D10444C}"/>
          </ac:picMkLst>
        </pc:picChg>
        <pc:picChg chg="add del">
          <ac:chgData name="Leonel Brizola Roco" userId="b84fb792-0fdd-45f4-b61b-3cc1481d91e9" providerId="ADAL" clId="{CF6DFA76-F3A8-4612-ADB3-E9623B438A35}" dt="2026-09-03T21:16:40.532" v="70" actId="478"/>
          <ac:picMkLst>
            <pc:docMk/>
            <pc:sldMk cId="774151615" sldId="257"/>
            <ac:picMk id="33" creationId="{DF1A81FF-735F-973B-990E-C18AA877DDC2}"/>
          </ac:picMkLst>
        </pc:picChg>
        <pc:picChg chg="del mod">
          <ac:chgData name="Leonel Brizola Roco" userId="b84fb792-0fdd-45f4-b61b-3cc1481d91e9" providerId="ADAL" clId="{CF6DFA76-F3A8-4612-ADB3-E9623B438A35}" dt="2026-09-03T21:14:41.981" v="27" actId="478"/>
          <ac:picMkLst>
            <pc:docMk/>
            <pc:sldMk cId="774151615" sldId="257"/>
            <ac:picMk id="36" creationId="{9BA30F27-289D-15AD-25E8-4D4F27AC06A7}"/>
          </ac:picMkLst>
        </pc:picChg>
        <pc:picChg chg="del">
          <ac:chgData name="Leonel Brizola Roco" userId="b84fb792-0fdd-45f4-b61b-3cc1481d91e9" providerId="ADAL" clId="{CF6DFA76-F3A8-4612-ADB3-E9623B438A35}" dt="2026-09-03T21:16:42.915" v="73" actId="478"/>
          <ac:picMkLst>
            <pc:docMk/>
            <pc:sldMk cId="774151615" sldId="257"/>
            <ac:picMk id="37" creationId="{441ABE2E-4948-F197-EEC8-10372D92C1DA}"/>
          </ac:picMkLst>
        </pc:picChg>
        <pc:picChg chg="del mod">
          <ac:chgData name="Leonel Brizola Roco" userId="b84fb792-0fdd-45f4-b61b-3cc1481d91e9" providerId="ADAL" clId="{CF6DFA76-F3A8-4612-ADB3-E9623B438A35}" dt="2026-09-03T21:14:41.981" v="27" actId="478"/>
          <ac:picMkLst>
            <pc:docMk/>
            <pc:sldMk cId="774151615" sldId="257"/>
            <ac:picMk id="38" creationId="{48D3B3C7-2733-184B-A998-400A3B18D3AC}"/>
          </ac:picMkLst>
        </pc:picChg>
        <pc:picChg chg="del">
          <ac:chgData name="Leonel Brizola Roco" userId="b84fb792-0fdd-45f4-b61b-3cc1481d91e9" providerId="ADAL" clId="{CF6DFA76-F3A8-4612-ADB3-E9623B438A35}" dt="2026-09-03T21:16:42.375" v="72" actId="478"/>
          <ac:picMkLst>
            <pc:docMk/>
            <pc:sldMk cId="774151615" sldId="257"/>
            <ac:picMk id="41" creationId="{6E17F9B8-C2C2-DFF8-02E4-03567CD46AAB}"/>
          </ac:picMkLst>
        </pc:picChg>
        <pc:picChg chg="del">
          <ac:chgData name="Leonel Brizola Roco" userId="b84fb792-0fdd-45f4-b61b-3cc1481d91e9" providerId="ADAL" clId="{CF6DFA76-F3A8-4612-ADB3-E9623B438A35}" dt="2026-09-03T21:16:43.458" v="74" actId="478"/>
          <ac:picMkLst>
            <pc:docMk/>
            <pc:sldMk cId="774151615" sldId="257"/>
            <ac:picMk id="45" creationId="{30FBC96C-D557-F0E7-3E9A-E0F530ACAC26}"/>
          </ac:picMkLst>
        </pc:picChg>
        <pc:picChg chg="del">
          <ac:chgData name="Leonel Brizola Roco" userId="b84fb792-0fdd-45f4-b61b-3cc1481d91e9" providerId="ADAL" clId="{CF6DFA76-F3A8-4612-ADB3-E9623B438A35}" dt="2026-09-03T21:14:41.981" v="27" actId="478"/>
          <ac:picMkLst>
            <pc:docMk/>
            <pc:sldMk cId="774151615" sldId="257"/>
            <ac:picMk id="46" creationId="{0693F65F-DDD6-D3B0-22C5-D207FA2EE76A}"/>
          </ac:picMkLst>
        </pc:picChg>
        <pc:picChg chg="del mod">
          <ac:chgData name="Leonel Brizola Roco" userId="b84fb792-0fdd-45f4-b61b-3cc1481d91e9" providerId="ADAL" clId="{CF6DFA76-F3A8-4612-ADB3-E9623B438A35}" dt="2026-09-03T21:14:41.981" v="27" actId="478"/>
          <ac:picMkLst>
            <pc:docMk/>
            <pc:sldMk cId="774151615" sldId="257"/>
            <ac:picMk id="48" creationId="{6342DF6B-7895-CD69-EF08-1D6A3362C505}"/>
          </ac:picMkLst>
        </pc:picChg>
        <pc:picChg chg="add del">
          <ac:chgData name="Leonel Brizola Roco" userId="b84fb792-0fdd-45f4-b61b-3cc1481d91e9" providerId="ADAL" clId="{CF6DFA76-F3A8-4612-ADB3-E9623B438A35}" dt="2026-09-03T21:16:41.813" v="71" actId="478"/>
          <ac:picMkLst>
            <pc:docMk/>
            <pc:sldMk cId="774151615" sldId="257"/>
            <ac:picMk id="49" creationId="{A0311169-ABE0-FAF0-9893-00F8F1820344}"/>
          </ac:picMkLst>
        </pc:picChg>
        <pc:picChg chg="del">
          <ac:chgData name="Leonel Brizola Roco" userId="b84fb792-0fdd-45f4-b61b-3cc1481d91e9" providerId="ADAL" clId="{CF6DFA76-F3A8-4612-ADB3-E9623B438A35}" dt="2026-09-03T21:14:41.981" v="27" actId="478"/>
          <ac:picMkLst>
            <pc:docMk/>
            <pc:sldMk cId="774151615" sldId="257"/>
            <ac:picMk id="50" creationId="{C5E1F6AA-D44A-23A8-F9EE-4AF4D2976E49}"/>
          </ac:picMkLst>
        </pc:picChg>
        <pc:picChg chg="del">
          <ac:chgData name="Leonel Brizola Roco" userId="b84fb792-0fdd-45f4-b61b-3cc1481d91e9" providerId="ADAL" clId="{CF6DFA76-F3A8-4612-ADB3-E9623B438A35}" dt="2026-09-03T21:14:41.981" v="27" actId="478"/>
          <ac:picMkLst>
            <pc:docMk/>
            <pc:sldMk cId="774151615" sldId="257"/>
            <ac:picMk id="54" creationId="{CC04FB61-9798-E262-29BE-1581A4EE55B2}"/>
          </ac:picMkLst>
        </pc:picChg>
        <pc:picChg chg="del">
          <ac:chgData name="Leonel Brizola Roco" userId="b84fb792-0fdd-45f4-b61b-3cc1481d91e9" providerId="ADAL" clId="{CF6DFA76-F3A8-4612-ADB3-E9623B438A35}" dt="2026-09-03T21:14:38.593" v="26" actId="478"/>
          <ac:picMkLst>
            <pc:docMk/>
            <pc:sldMk cId="774151615" sldId="257"/>
            <ac:picMk id="56" creationId="{E86AF8CB-1DF9-0A46-1482-EB6CAD6C72EE}"/>
          </ac:picMkLst>
        </pc:picChg>
        <pc:picChg chg="mod">
          <ac:chgData name="Leonel Brizola Roco" userId="b84fb792-0fdd-45f4-b61b-3cc1481d91e9" providerId="ADAL" clId="{CF6DFA76-F3A8-4612-ADB3-E9623B438A35}" dt="2026-09-03T21:17:43.690" v="101" actId="1076"/>
          <ac:picMkLst>
            <pc:docMk/>
            <pc:sldMk cId="774151615" sldId="257"/>
            <ac:picMk id="57" creationId="{645A84F7-3300-F916-48DA-A0819F3BBC9D}"/>
          </ac:picMkLst>
        </pc:picChg>
        <pc:picChg chg="del mod">
          <ac:chgData name="Leonel Brizola Roco" userId="b84fb792-0fdd-45f4-b61b-3cc1481d91e9" providerId="ADAL" clId="{CF6DFA76-F3A8-4612-ADB3-E9623B438A35}" dt="2026-09-03T21:14:43.894" v="28" actId="478"/>
          <ac:picMkLst>
            <pc:docMk/>
            <pc:sldMk cId="774151615" sldId="257"/>
            <ac:picMk id="58" creationId="{08B0CE44-90D4-DC33-6D2E-AE73D6C21B7C}"/>
          </ac:picMkLst>
        </pc:picChg>
        <pc:picChg chg="add mod">
          <ac:chgData name="Leonel Brizola Roco" userId="b84fb792-0fdd-45f4-b61b-3cc1481d91e9" providerId="ADAL" clId="{CF6DFA76-F3A8-4612-ADB3-E9623B438A35}" dt="2026-09-03T21:17:43.690" v="101" actId="1076"/>
          <ac:picMkLst>
            <pc:docMk/>
            <pc:sldMk cId="774151615" sldId="257"/>
            <ac:picMk id="62" creationId="{9F4E235D-A45A-0189-7BF7-54E4403E3D10}"/>
          </ac:picMkLst>
        </pc:picChg>
        <pc:picChg chg="add mod">
          <ac:chgData name="Leonel Brizola Roco" userId="b84fb792-0fdd-45f4-b61b-3cc1481d91e9" providerId="ADAL" clId="{CF6DFA76-F3A8-4612-ADB3-E9623B438A35}" dt="2026-09-03T21:17:43.690" v="101" actId="1076"/>
          <ac:picMkLst>
            <pc:docMk/>
            <pc:sldMk cId="774151615" sldId="257"/>
            <ac:picMk id="66" creationId="{D880ACF0-0E36-A6D1-6CF8-D03569A7BC99}"/>
          </ac:picMkLst>
        </pc:picChg>
        <pc:picChg chg="mod">
          <ac:chgData name="Leonel Brizola Roco" userId="b84fb792-0fdd-45f4-b61b-3cc1481d91e9" providerId="ADAL" clId="{CF6DFA76-F3A8-4612-ADB3-E9623B438A35}" dt="2026-09-03T21:17:43.690" v="101" actId="1076"/>
          <ac:picMkLst>
            <pc:docMk/>
            <pc:sldMk cId="774151615" sldId="257"/>
            <ac:picMk id="68" creationId="{29E4C36F-CDF2-929F-7AAC-E56985FD9C7C}"/>
          </ac:picMkLst>
        </pc:picChg>
        <pc:picChg chg="add mod">
          <ac:chgData name="Leonel Brizola Roco" userId="b84fb792-0fdd-45f4-b61b-3cc1481d91e9" providerId="ADAL" clId="{CF6DFA76-F3A8-4612-ADB3-E9623B438A35}" dt="2026-09-03T21:17:43.690" v="101" actId="1076"/>
          <ac:picMkLst>
            <pc:docMk/>
            <pc:sldMk cId="774151615" sldId="257"/>
            <ac:picMk id="70" creationId="{DE786A17-E98C-936E-01E2-FB27E6AE9ECF}"/>
          </ac:picMkLst>
        </pc:picChg>
        <pc:picChg chg="add mod">
          <ac:chgData name="Leonel Brizola Roco" userId="b84fb792-0fdd-45f4-b61b-3cc1481d91e9" providerId="ADAL" clId="{CF6DFA76-F3A8-4612-ADB3-E9623B438A35}" dt="2026-09-03T21:17:43.690" v="101" actId="1076"/>
          <ac:picMkLst>
            <pc:docMk/>
            <pc:sldMk cId="774151615" sldId="257"/>
            <ac:picMk id="72" creationId="{463FE591-9649-DD6C-D76A-86DB4DAA9F5A}"/>
          </ac:picMkLst>
        </pc:picChg>
        <pc:picChg chg="add mod">
          <ac:chgData name="Leonel Brizola Roco" userId="b84fb792-0fdd-45f4-b61b-3cc1481d91e9" providerId="ADAL" clId="{CF6DFA76-F3A8-4612-ADB3-E9623B438A35}" dt="2026-09-03T21:17:43.690" v="101" actId="1076"/>
          <ac:picMkLst>
            <pc:docMk/>
            <pc:sldMk cId="774151615" sldId="257"/>
            <ac:picMk id="74" creationId="{ED13B2AF-2052-C267-91B5-D603C97EC56D}"/>
          </ac:picMkLst>
        </pc:picChg>
        <pc:picChg chg="mod">
          <ac:chgData name="Leonel Brizola Roco" userId="b84fb792-0fdd-45f4-b61b-3cc1481d91e9" providerId="ADAL" clId="{CF6DFA76-F3A8-4612-ADB3-E9623B438A35}" dt="2026-09-03T21:17:43.690" v="101" actId="1076"/>
          <ac:picMkLst>
            <pc:docMk/>
            <pc:sldMk cId="774151615" sldId="257"/>
            <ac:picMk id="76" creationId="{99AB04DA-D565-7B5C-7CB1-02FF05C4C11D}"/>
          </ac:picMkLst>
        </pc:picChg>
        <pc:picChg chg="add mod">
          <ac:chgData name="Leonel Brizola Roco" userId="b84fb792-0fdd-45f4-b61b-3cc1481d91e9" providerId="ADAL" clId="{CF6DFA76-F3A8-4612-ADB3-E9623B438A35}" dt="2026-09-03T21:17:43.690" v="101" actId="1076"/>
          <ac:picMkLst>
            <pc:docMk/>
            <pc:sldMk cId="774151615" sldId="257"/>
            <ac:picMk id="80" creationId="{E300A213-5525-6A42-EE81-2F8EDE9B8E29}"/>
          </ac:picMkLst>
        </pc:picChg>
        <pc:picChg chg="add mod">
          <ac:chgData name="Leonel Brizola Roco" userId="b84fb792-0fdd-45f4-b61b-3cc1481d91e9" providerId="ADAL" clId="{CF6DFA76-F3A8-4612-ADB3-E9623B438A35}" dt="2026-09-03T21:17:43.690" v="101" actId="1076"/>
          <ac:picMkLst>
            <pc:docMk/>
            <pc:sldMk cId="774151615" sldId="257"/>
            <ac:picMk id="84" creationId="{D06EDD36-8EDD-01B6-7A2A-68004C0DEAB4}"/>
          </ac:picMkLst>
        </pc:picChg>
      </pc:sldChg>
      <pc:sldChg chg="del setBg">
        <pc:chgData name="Leonel Brizola Roco" userId="b84fb792-0fdd-45f4-b61b-3cc1481d91e9" providerId="ADAL" clId="{CF6DFA76-F3A8-4612-ADB3-E9623B438A35}" dt="2026-09-03T21:13:13.468" v="14" actId="47"/>
        <pc:sldMkLst>
          <pc:docMk/>
          <pc:sldMk cId="2147285370" sldId="258"/>
        </pc:sldMkLst>
      </pc:sldChg>
      <pc:sldChg chg="addSp delSp modSp mod setBg">
        <pc:chgData name="Leonel Brizola Roco" userId="b84fb792-0fdd-45f4-b61b-3cc1481d91e9" providerId="ADAL" clId="{CF6DFA76-F3A8-4612-ADB3-E9623B438A35}" dt="2026-09-03T21:20:29.357" v="194" actId="255"/>
        <pc:sldMkLst>
          <pc:docMk/>
          <pc:sldMk cId="3339291989" sldId="259"/>
        </pc:sldMkLst>
        <pc:spChg chg="del">
          <ac:chgData name="Leonel Brizola Roco" userId="b84fb792-0fdd-45f4-b61b-3cc1481d91e9" providerId="ADAL" clId="{CF6DFA76-F3A8-4612-ADB3-E9623B438A35}" dt="2026-09-03T21:13:21.947" v="16" actId="478"/>
          <ac:spMkLst>
            <pc:docMk/>
            <pc:sldMk cId="3339291989" sldId="259"/>
            <ac:spMk id="2" creationId="{C5B076D4-3A2F-D509-9184-5F05D8A0BF25}"/>
          </ac:spMkLst>
        </pc:spChg>
        <pc:spChg chg="del">
          <ac:chgData name="Leonel Brizola Roco" userId="b84fb792-0fdd-45f4-b61b-3cc1481d91e9" providerId="ADAL" clId="{CF6DFA76-F3A8-4612-ADB3-E9623B438A35}" dt="2026-09-03T21:13:20.509" v="15" actId="478"/>
          <ac:spMkLst>
            <pc:docMk/>
            <pc:sldMk cId="3339291989" sldId="259"/>
            <ac:spMk id="3" creationId="{BB781B87-B9A0-DF87-59C5-90806B91C8DA}"/>
          </ac:spMkLst>
        </pc:spChg>
        <pc:spChg chg="add">
          <ac:chgData name="Leonel Brizola Roco" userId="b84fb792-0fdd-45f4-b61b-3cc1481d91e9" providerId="ADAL" clId="{CF6DFA76-F3A8-4612-ADB3-E9623B438A35}" dt="2026-09-03T21:13:26.182" v="17" actId="22"/>
          <ac:spMkLst>
            <pc:docMk/>
            <pc:sldMk cId="3339291989" sldId="259"/>
            <ac:spMk id="5" creationId="{29DDCA91-1630-B405-8B4D-F886CAC546FC}"/>
          </ac:spMkLst>
        </pc:spChg>
        <pc:spChg chg="add">
          <ac:chgData name="Leonel Brizola Roco" userId="b84fb792-0fdd-45f4-b61b-3cc1481d91e9" providerId="ADAL" clId="{CF6DFA76-F3A8-4612-ADB3-E9623B438A35}" dt="2026-09-03T21:13:26.182" v="17" actId="22"/>
          <ac:spMkLst>
            <pc:docMk/>
            <pc:sldMk cId="3339291989" sldId="259"/>
            <ac:spMk id="7" creationId="{D7F2D669-FA1E-F6C3-A7FE-3BC47FE455E5}"/>
          </ac:spMkLst>
        </pc:spChg>
        <pc:spChg chg="add mod">
          <ac:chgData name="Leonel Brizola Roco" userId="b84fb792-0fdd-45f4-b61b-3cc1481d91e9" providerId="ADAL" clId="{CF6DFA76-F3A8-4612-ADB3-E9623B438A35}" dt="2026-09-03T21:20:29.357" v="194" actId="255"/>
          <ac:spMkLst>
            <pc:docMk/>
            <pc:sldMk cId="3339291989" sldId="259"/>
            <ac:spMk id="9" creationId="{0DFCAAE6-4AC0-8F80-217D-D1AEA2024FCC}"/>
          </ac:spMkLst>
        </pc:spChg>
      </pc:sldChg>
      <pc:sldChg chg="modSp mod setBg">
        <pc:chgData name="Leonel Brizola Roco" userId="b84fb792-0fdd-45f4-b61b-3cc1481d91e9" providerId="ADAL" clId="{CF6DFA76-F3A8-4612-ADB3-E9623B438A35}" dt="2026-09-03T21:20:43.046" v="197" actId="207"/>
        <pc:sldMkLst>
          <pc:docMk/>
          <pc:sldMk cId="2470209958" sldId="261"/>
        </pc:sldMkLst>
        <pc:spChg chg="mod">
          <ac:chgData name="Leonel Brizola Roco" userId="b84fb792-0fdd-45f4-b61b-3cc1481d91e9" providerId="ADAL" clId="{CF6DFA76-F3A8-4612-ADB3-E9623B438A35}" dt="2026-09-03T21:20:39.009" v="196" actId="207"/>
          <ac:spMkLst>
            <pc:docMk/>
            <pc:sldMk cId="2470209958" sldId="261"/>
            <ac:spMk id="2" creationId="{043DEA35-ECA6-470A-AAA9-E077ECBF0F09}"/>
          </ac:spMkLst>
        </pc:spChg>
        <pc:spChg chg="mod">
          <ac:chgData name="Leonel Brizola Roco" userId="b84fb792-0fdd-45f4-b61b-3cc1481d91e9" providerId="ADAL" clId="{CF6DFA76-F3A8-4612-ADB3-E9623B438A35}" dt="2026-09-03T21:13:44.015" v="21" actId="12788"/>
          <ac:spMkLst>
            <pc:docMk/>
            <pc:sldMk cId="2470209958" sldId="261"/>
            <ac:spMk id="3" creationId="{6266EF41-828A-7D97-B92D-91F38454FEFA}"/>
          </ac:spMkLst>
        </pc:spChg>
        <pc:spChg chg="mod">
          <ac:chgData name="Leonel Brizola Roco" userId="b84fb792-0fdd-45f4-b61b-3cc1481d91e9" providerId="ADAL" clId="{CF6DFA76-F3A8-4612-ADB3-E9623B438A35}" dt="2026-09-03T21:20:43.046" v="197" actId="207"/>
          <ac:spMkLst>
            <pc:docMk/>
            <pc:sldMk cId="2470209958" sldId="261"/>
            <ac:spMk id="4" creationId="{F5658E38-6EC3-3152-6E9C-0F86144F25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876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88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957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49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451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087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99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23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82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22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86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jp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485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0;p13">
            <a:extLst>
              <a:ext uri="{FF2B5EF4-FFF2-40B4-BE49-F238E27FC236}">
                <a16:creationId xmlns:a16="http://schemas.microsoft.com/office/drawing/2014/main" id="{0FE8AF7B-4AE4-21B8-10DA-A84AA24BB353}"/>
              </a:ext>
            </a:extLst>
          </p:cNvPr>
          <p:cNvSpPr txBox="1"/>
          <p:nvPr/>
        </p:nvSpPr>
        <p:spPr>
          <a:xfrm>
            <a:off x="17212191" y="813297"/>
            <a:ext cx="227020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da bolsa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7" name="Google Shape;80;p13">
            <a:extLst>
              <a:ext uri="{FF2B5EF4-FFF2-40B4-BE49-F238E27FC236}">
                <a16:creationId xmlns:a16="http://schemas.microsoft.com/office/drawing/2014/main" id="{474EE62D-12C4-5A02-7755-B5008BE234A6}"/>
              </a:ext>
            </a:extLst>
          </p:cNvPr>
          <p:cNvSpPr txBox="1"/>
          <p:nvPr/>
        </p:nvSpPr>
        <p:spPr>
          <a:xfrm>
            <a:off x="20317521" y="813297"/>
            <a:ext cx="248719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do programa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13" name="Google Shape;60;p14">
            <a:extLst>
              <a:ext uri="{FF2B5EF4-FFF2-40B4-BE49-F238E27FC236}">
                <a16:creationId xmlns:a16="http://schemas.microsoft.com/office/drawing/2014/main" id="{7A6D7944-3515-235B-34E1-2EDFE4B4AD03}"/>
              </a:ext>
            </a:extLst>
          </p:cNvPr>
          <p:cNvSpPr txBox="1"/>
          <p:nvPr/>
        </p:nvSpPr>
        <p:spPr>
          <a:xfrm>
            <a:off x="1522064" y="4718638"/>
            <a:ext cx="161731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Autores: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estudantes&gt;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Professor orientador: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professor&gt;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Colégio: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colégio&gt;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Cidade: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da cidade&gt;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Evento: 10ª Feira de Ciências Júnior da PUCPR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ou</a:t>
            </a: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 7ª Mostra Paralela da PUCPR</a:t>
            </a:r>
          </a:p>
        </p:txBody>
      </p:sp>
      <p:sp>
        <p:nvSpPr>
          <p:cNvPr id="17" name="Google Shape;61;p14">
            <a:extLst>
              <a:ext uri="{FF2B5EF4-FFF2-40B4-BE49-F238E27FC236}">
                <a16:creationId xmlns:a16="http://schemas.microsoft.com/office/drawing/2014/main" id="{A1E29DE4-323B-EDEE-661A-8E76A4FA24D0}"/>
              </a:ext>
            </a:extLst>
          </p:cNvPr>
          <p:cNvSpPr txBox="1"/>
          <p:nvPr/>
        </p:nvSpPr>
        <p:spPr>
          <a:xfrm>
            <a:off x="1522064" y="2941797"/>
            <a:ext cx="16173100" cy="1358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dirty="0">
                <a:latin typeface="Montserrat"/>
                <a:ea typeface="Montserrat"/>
                <a:cs typeface="Montserrat"/>
                <a:sym typeface="Montserrat"/>
              </a:rPr>
              <a:t>TÍTULO DO PROJETO</a:t>
            </a:r>
          </a:p>
        </p:txBody>
      </p:sp>
      <p:sp>
        <p:nvSpPr>
          <p:cNvPr id="21" name="Fluxograma: Conector 20">
            <a:extLst>
              <a:ext uri="{FF2B5EF4-FFF2-40B4-BE49-F238E27FC236}">
                <a16:creationId xmlns:a16="http://schemas.microsoft.com/office/drawing/2014/main" id="{88305BFB-BA00-54E6-E151-17C01F903E69}"/>
              </a:ext>
            </a:extLst>
          </p:cNvPr>
          <p:cNvSpPr/>
          <p:nvPr/>
        </p:nvSpPr>
        <p:spPr>
          <a:xfrm>
            <a:off x="19640946" y="1436228"/>
            <a:ext cx="3840342" cy="3560714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solidFill>
                  <a:srgbClr val="E97132"/>
                </a:solidFill>
                <a:latin typeface="Montserrat" panose="00000500000000000000" pitchFamily="2" charset="0"/>
              </a:rPr>
              <a:t>VÍDEO</a:t>
            </a:r>
          </a:p>
        </p:txBody>
      </p:sp>
      <p:sp>
        <p:nvSpPr>
          <p:cNvPr id="23" name="Google Shape;76;p13">
            <a:extLst>
              <a:ext uri="{FF2B5EF4-FFF2-40B4-BE49-F238E27FC236}">
                <a16:creationId xmlns:a16="http://schemas.microsoft.com/office/drawing/2014/main" id="{2D333AF5-A671-110F-0262-DDC3F71BD06B}"/>
              </a:ext>
            </a:extLst>
          </p:cNvPr>
          <p:cNvSpPr txBox="1"/>
          <p:nvPr/>
        </p:nvSpPr>
        <p:spPr>
          <a:xfrm>
            <a:off x="24446902" y="147215"/>
            <a:ext cx="19965870" cy="1117082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rgbClr val="A527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" tIns="91425" rIns="18000" bIns="90000" anchor="t" anchorCtr="0">
            <a:spAutoFit/>
          </a:bodyPr>
          <a:lstStyle/>
          <a:p>
            <a:pPr marL="179999"/>
            <a:r>
              <a:rPr lang="pt-BR" sz="4400" b="1" dirty="0">
                <a:solidFill>
                  <a:schemeClr val="bg1"/>
                </a:solidFill>
              </a:rPr>
              <a:t>INSTRUÇÕES – VÍDEO DA FEIRA DE CIÊNCIAS JÚNIOR</a:t>
            </a:r>
          </a:p>
          <a:p>
            <a:pPr algn="just">
              <a:buClr>
                <a:schemeClr val="dk1"/>
              </a:buClr>
              <a:buSzPts val="1100"/>
            </a:pPr>
            <a:r>
              <a:rPr lang="pt-BR" sz="3000" dirty="0">
                <a:solidFill>
                  <a:schemeClr val="bg1"/>
                </a:solidFill>
              </a:rPr>
              <a:t>1</a:t>
            </a:r>
            <a:r>
              <a:rPr lang="pt-BR" sz="3200" dirty="0">
                <a:solidFill>
                  <a:schemeClr val="bg1"/>
                </a:solidFill>
              </a:rPr>
              <a:t>. Selecione o ODS que tem aderência à sua pesquisa e coloque na apresentação sobre a linha “ODS Relacionado à pesquisa”, depois copie para todos os slides que utilizar</a:t>
            </a:r>
          </a:p>
          <a:p>
            <a:pPr algn="just">
              <a:buClr>
                <a:schemeClr val="dk1"/>
              </a:buClr>
              <a:buSzPts val="1100"/>
            </a:pPr>
            <a:endParaRPr lang="pt-BR" sz="32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endParaRPr lang="pt-BR" sz="32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endParaRPr lang="pt-BR" sz="32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endParaRPr lang="pt-BR" sz="32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endParaRPr lang="pt-BR" sz="32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endParaRPr lang="pt-BR" sz="32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endParaRPr lang="pt-BR" sz="32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endParaRPr lang="pt-BR" sz="32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endParaRPr lang="pt-BR" sz="32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endParaRPr lang="pt-BR" sz="32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endParaRPr lang="pt-BR" sz="32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endParaRPr lang="pt-BR" sz="32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endParaRPr lang="pt-BR" sz="3200" dirty="0">
              <a:solidFill>
                <a:schemeClr val="bg1"/>
              </a:solidFill>
            </a:endParaRPr>
          </a:p>
          <a:p>
            <a:pPr lvl="0" algn="just">
              <a:buClr>
                <a:schemeClr val="dk1"/>
              </a:buClr>
              <a:buSzPts val="1100"/>
            </a:pPr>
            <a:r>
              <a:rPr lang="pt-BR" sz="3200" dirty="0">
                <a:solidFill>
                  <a:schemeClr val="bg1"/>
                </a:solidFill>
              </a:rPr>
              <a:t>2. Insira as informações de título; autores; orientador; </a:t>
            </a:r>
            <a:r>
              <a:rPr lang="pt-BR" sz="3200" dirty="0" err="1">
                <a:solidFill>
                  <a:schemeClr val="bg1"/>
                </a:solidFill>
              </a:rPr>
              <a:t>etc</a:t>
            </a:r>
            <a:r>
              <a:rPr lang="pt-BR" sz="3200" dirty="0">
                <a:solidFill>
                  <a:schemeClr val="bg1"/>
                </a:solidFill>
              </a:rPr>
              <a:t>;</a:t>
            </a:r>
          </a:p>
          <a:p>
            <a:pPr marL="30774" lvl="0" algn="just">
              <a:buSzPts val="1000"/>
            </a:pPr>
            <a:r>
              <a:rPr lang="pt-BR" sz="3200" dirty="0">
                <a:solidFill>
                  <a:schemeClr val="bg1"/>
                </a:solidFill>
              </a:rPr>
              <a:t>3. Posicione a câmera em cima do círculo.</a:t>
            </a:r>
          </a:p>
          <a:p>
            <a:pPr marL="30774" lvl="0" algn="just">
              <a:buSzPts val="1000"/>
            </a:pPr>
            <a:r>
              <a:rPr lang="pt-BR" sz="3200" dirty="0">
                <a:solidFill>
                  <a:schemeClr val="bg1"/>
                </a:solidFill>
              </a:rPr>
              <a:t>4. Preencha as páginas com o conteúdo do projeto, mas seja objetivo, utilize tópicos e imagens.</a:t>
            </a:r>
          </a:p>
          <a:p>
            <a:pPr marL="30774" lvl="0" algn="just">
              <a:buSzPts val="1000"/>
            </a:pPr>
            <a:r>
              <a:rPr lang="pt-BR" sz="3200" dirty="0">
                <a:solidFill>
                  <a:schemeClr val="bg1"/>
                </a:solidFill>
              </a:rPr>
              <a:t>5. O vídeo deve ter duração de 2 a 4 minutos, </a:t>
            </a:r>
            <a:r>
              <a:rPr lang="pt-BR" sz="3200" b="1" dirty="0">
                <a:solidFill>
                  <a:schemeClr val="bg1"/>
                </a:solidFill>
              </a:rPr>
              <a:t>recomendamos 3 minutos de duração</a:t>
            </a:r>
            <a:r>
              <a:rPr lang="pt-BR" sz="3200" dirty="0">
                <a:solidFill>
                  <a:schemeClr val="bg1"/>
                </a:solidFill>
              </a:rPr>
              <a:t>.</a:t>
            </a:r>
          </a:p>
          <a:p>
            <a:pPr marL="30774" lvl="0" algn="just">
              <a:buSzPts val="1000"/>
            </a:pPr>
            <a:r>
              <a:rPr lang="pt-BR" sz="3200" dirty="0">
                <a:solidFill>
                  <a:schemeClr val="bg1"/>
                </a:solidFill>
              </a:rPr>
              <a:t>6. Apague essa caixa de instruções.</a:t>
            </a: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dirty="0">
                <a:solidFill>
                  <a:schemeClr val="bg1"/>
                </a:solidFill>
              </a:rPr>
              <a:t>caixa.</a:t>
            </a:r>
            <a:endParaRPr sz="3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0EE6019-E60A-0C4E-B5D9-B26543236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4811" y="2480202"/>
            <a:ext cx="2160000" cy="2160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A516137-F2B5-5E7C-D52A-D3EDD20B3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8945" y="5175184"/>
            <a:ext cx="2160000" cy="2160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7AA3772-B130-9603-5F98-31526E631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71245" y="5187469"/>
            <a:ext cx="2160000" cy="2160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CFB68EB-125C-8B9C-AC12-0D20DC2BB6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5186" y="5230078"/>
            <a:ext cx="2160000" cy="216000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B89C846-5B98-E6D6-5F90-D9E8B05D4A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5352" y="5225569"/>
            <a:ext cx="2160000" cy="21600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E5370F33-82BE-5727-ADB4-99093812EB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23186" y="5217703"/>
            <a:ext cx="2160000" cy="21600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1E51265F-D022-D93E-A8B2-C603CAEC33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88819" y="5194232"/>
            <a:ext cx="2160000" cy="2160000"/>
          </a:xfrm>
          <a:prstGeom prst="rect">
            <a:avLst/>
          </a:prstGeom>
          <a:ln w="12700">
            <a:noFill/>
          </a:ln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D6CE93A6-8D5C-33DE-1829-DE7AF0A01F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427070" y="2575850"/>
            <a:ext cx="2160000" cy="216000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6605A272-48FE-C706-AFE0-A1CB44CEAC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472684" y="2616269"/>
            <a:ext cx="2160000" cy="216000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9B8172E0-0646-EC55-655B-3619BCDF207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32684" y="2558638"/>
            <a:ext cx="2160000" cy="216000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1FD3880D-6934-56A5-12B7-272BC57AF1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532596" y="2568525"/>
            <a:ext cx="2160000" cy="2160000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5FC22CAD-55A3-6FFE-3C32-437E0063DCE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445046" y="2575850"/>
            <a:ext cx="2160000" cy="2160000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5F84636A-F84E-DA20-9CA4-85C1045A484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304422" y="2575850"/>
            <a:ext cx="2160000" cy="2160000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96087022-1E99-EEFB-CBA6-11DCC604715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216872" y="2558638"/>
            <a:ext cx="2160000" cy="2160000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6A95D664-AE5C-2071-C495-EC7B4C3A2D2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050079" y="2558638"/>
            <a:ext cx="2160000" cy="2160000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6E3D2926-4F8D-E635-CD19-8387F3A26E7B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5493" t="3499" r="11476" b="2499"/>
          <a:stretch>
            <a:fillRect/>
          </a:stretch>
        </p:blipFill>
        <p:spPr>
          <a:xfrm>
            <a:off x="38269505" y="5268178"/>
            <a:ext cx="1842100" cy="2085509"/>
          </a:xfrm>
          <a:prstGeom prst="rect">
            <a:avLst/>
          </a:prstGeom>
          <a:ln w="57150">
            <a:noFill/>
          </a:ln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3E968BEA-9F5C-8651-B653-E9D5F171AFE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327752" y="5187469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5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8;p16">
            <a:extLst>
              <a:ext uri="{FF2B5EF4-FFF2-40B4-BE49-F238E27FC236}">
                <a16:creationId xmlns:a16="http://schemas.microsoft.com/office/drawing/2014/main" id="{29DDCA91-1630-B405-8B4D-F886CAC546FC}"/>
              </a:ext>
            </a:extLst>
          </p:cNvPr>
          <p:cNvSpPr txBox="1"/>
          <p:nvPr/>
        </p:nvSpPr>
        <p:spPr>
          <a:xfrm>
            <a:off x="1227096" y="2801007"/>
            <a:ext cx="15868324" cy="5709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Insira aqui o texto do trabalho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61;p14">
            <a:extLst>
              <a:ext uri="{FF2B5EF4-FFF2-40B4-BE49-F238E27FC236}">
                <a16:creationId xmlns:a16="http://schemas.microsoft.com/office/drawing/2014/main" id="{D7F2D669-FA1E-F6C3-A7FE-3BC47FE455E5}"/>
              </a:ext>
            </a:extLst>
          </p:cNvPr>
          <p:cNvSpPr txBox="1"/>
          <p:nvPr/>
        </p:nvSpPr>
        <p:spPr>
          <a:xfrm>
            <a:off x="1227096" y="1112998"/>
            <a:ext cx="16854427" cy="1044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dirty="0"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6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Fluxograma: Conector 8">
            <a:extLst>
              <a:ext uri="{FF2B5EF4-FFF2-40B4-BE49-F238E27FC236}">
                <a16:creationId xmlns:a16="http://schemas.microsoft.com/office/drawing/2014/main" id="{0DFCAAE6-4AC0-8F80-217D-D1AEA2024FCC}"/>
              </a:ext>
            </a:extLst>
          </p:cNvPr>
          <p:cNvSpPr/>
          <p:nvPr/>
        </p:nvSpPr>
        <p:spPr>
          <a:xfrm>
            <a:off x="19640946" y="1436228"/>
            <a:ext cx="3840342" cy="3560714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solidFill>
                  <a:srgbClr val="E97132"/>
                </a:solidFill>
                <a:latin typeface="Montserrat" panose="00000500000000000000" pitchFamily="2" charset="0"/>
              </a:rPr>
              <a:t>VÍDEO</a:t>
            </a:r>
          </a:p>
        </p:txBody>
      </p:sp>
    </p:spTree>
    <p:extLst>
      <p:ext uri="{BB962C8B-B14F-4D97-AF65-F5344CB8AC3E}">
        <p14:creationId xmlns:p14="http://schemas.microsoft.com/office/powerpoint/2010/main" val="3339291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5feeb68a-fa8a-4e72-9bf8-361bbdd14ef5" xsi:nil="true"/>
    <lcf76f155ced4ddcb4097134ff3c332f xmlns="f7704bea-2bb5-468b-8221-edf395a4b75a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F8A577AC43BC64AAAB6CC4DCEC68A78" ma:contentTypeVersion="" ma:contentTypeDescription="Crie um novo documento." ma:contentTypeScope="" ma:versionID="a816b78e1d58aa5bb3d010e69d1bf1cb">
  <xsd:schema xmlns:xsd="http://www.w3.org/2001/XMLSchema" xmlns:xs="http://www.w3.org/2001/XMLSchema" xmlns:p="http://schemas.microsoft.com/office/2006/metadata/properties" xmlns:ns1="http://schemas.microsoft.com/sharepoint/v3" xmlns:ns2="f7704bea-2bb5-468b-8221-edf395a4b75a" xmlns:ns3="fb0f7546-af02-455f-a24d-bb7acb0c82b7" xmlns:ns4="5feeb68a-fa8a-4e72-9bf8-361bbdd14ef5" targetNamespace="http://schemas.microsoft.com/office/2006/metadata/properties" ma:root="true" ma:fieldsID="739461b7037d5f1c9c986c245a35732f" ns1:_="" ns2:_="" ns3:_="" ns4:_="">
    <xsd:import namespace="http://schemas.microsoft.com/sharepoint/v3"/>
    <xsd:import namespace="f7704bea-2bb5-468b-8221-edf395a4b75a"/>
    <xsd:import namespace="fb0f7546-af02-455f-a24d-bb7acb0c82b7"/>
    <xsd:import namespace="5feeb68a-fa8a-4e72-9bf8-361bbdd14e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Propriedades da Política de Conformidade Unificada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Ação de Interface do Usuário da Política de Conformidade Unificada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704bea-2bb5-468b-8221-edf395a4b7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Marcações de imagem" ma:readOnly="false" ma:fieldId="{5cf76f15-5ced-4ddc-b409-7134ff3c332f}" ma:taxonomyMulti="true" ma:sspId="3c1f837b-9003-4ae4-92fc-ab8355453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f7546-af02-455f-a24d-bb7acb0c82b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eb68a-fa8a-4e72-9bf8-361bbdd14ef5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4CF27679-2815-4C14-9A51-0543D8E27612}" ma:internalName="TaxCatchAll" ma:showField="CatchAllData" ma:web="{fb0f7546-af02-455f-a24d-bb7acb0c82b7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BF64ED-1BBD-4C69-B888-6ABCE99762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D19F0F-D000-4063-8AF5-94B1450E16C1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5feeb68a-fa8a-4e72-9bf8-361bbdd14ef5"/>
    <ds:schemaRef ds:uri="f7704bea-2bb5-468b-8221-edf395a4b75a"/>
  </ds:schemaRefs>
</ds:datastoreItem>
</file>

<file path=customXml/itemProps3.xml><?xml version="1.0" encoding="utf-8"?>
<ds:datastoreItem xmlns:ds="http://schemas.openxmlformats.org/officeDocument/2006/customXml" ds:itemID="{948128D9-987B-408F-8262-8F64EEFC14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7704bea-2bb5-468b-8221-edf395a4b75a"/>
    <ds:schemaRef ds:uri="fb0f7546-af02-455f-a24d-bb7acb0c82b7"/>
    <ds:schemaRef ds:uri="5feeb68a-fa8a-4e72-9bf8-361bbdd14e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a1ef6c3-8324-4103-bf4a-1328c5dc3653}" enabled="0" method="" siteId="{8a1ef6c3-8324-4103-bf4a-1328c5dc36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</TotalTime>
  <Words>180</Words>
  <Application>Microsoft Office PowerPoint</Application>
  <PresentationFormat>Personalizar</PresentationFormat>
  <Paragraphs>39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Montserrat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BORTOLETTO</dc:creator>
  <cp:lastModifiedBy>Felipe Augusto Leite Santos</cp:lastModifiedBy>
  <cp:revision>11</cp:revision>
  <dcterms:created xsi:type="dcterms:W3CDTF">2024-07-29T19:33:12Z</dcterms:created>
  <dcterms:modified xsi:type="dcterms:W3CDTF">2026-09-04T15:55:30Z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0x0101008F8A577AC43BC64AAAB6CC4DCEC68A78</vt:lpwstr>
  </property>
  <property fmtid="{D5CDD505-2E9C-101B-9397-08002B2CF9AE}" pid="3" name="MediaServiceImageTags">
    <vt:lpwstr/>
  </property>
</Properties>
</file>